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7910" autoAdjust="0"/>
  </p:normalViewPr>
  <p:slideViewPr>
    <p:cSldViewPr snapToGrid="0">
      <p:cViewPr varScale="1">
        <p:scale>
          <a:sx n="88" d="100"/>
          <a:sy n="88" d="100"/>
        </p:scale>
        <p:origin x="4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F4F0B2-14AE-4E61-ABFA-A2395E7BFE50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553C1C-B16C-4674-A0A0-701EE9F0187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1578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我是一名熱愛</a:t>
            </a:r>
            <a:r>
              <a:rPr lang="zh-TW" altLang="en-US"/>
              <a:t>咖啡的咖啡</a:t>
            </a:r>
            <a:r>
              <a:rPr lang="zh-TW" altLang="en-US" dirty="0"/>
              <a:t>師。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https://pixabay.com/videos/cup-coffee-cafe-barista-espresso-202910/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53C1C-B16C-4674-A0A0-701EE9F0187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0032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我一直夢想著成為一名專業的咖啡烘焙師，並在當地開設一家自己的咖啡館，將我獨特的風味咖啡帶給更多人。我希望能在咖啡界有所作為，以自己的方式推廣咖啡文化。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https://pixabay.com/videos/river-butterflies-leaves-184427/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53C1C-B16C-4674-A0A0-701EE9F0187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0772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然而，在我的職業生涯中，我面臨了許多</a:t>
            </a:r>
            <a:r>
              <a:rPr lang="zh-TW" altLang="en-US" b="1" dirty="0"/>
              <a:t>阻礙</a:t>
            </a:r>
            <a:r>
              <a:rPr lang="zh-TW" altLang="en-US" dirty="0"/>
              <a:t>。儘管我對咖啡的熱情無人能及，但我發現自己在烘焙技術方面的知識仍然很有限。我曾經參加過幾次烘焙課程，但經濟壓力讓我無法持續學習。更糟的是，咖啡行業競爭激烈，許多同行已經在這方面取得了成功，這讓我感到無比焦慮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https://pixabay.com/videos/heartbroken-upset-sorrow-187521/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53C1C-B16C-4674-A0A0-701EE9F0187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1398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儘管困難重重，我並沒有放棄。我決定利用自己的空閒時間進行自學，通過書籍、網上課程和</a:t>
            </a:r>
            <a:r>
              <a:rPr lang="en-US" altLang="zh-TW" dirty="0"/>
              <a:t>YouTube</a:t>
            </a:r>
            <a:r>
              <a:rPr lang="zh-TW" altLang="en-US" dirty="0"/>
              <a:t>影片學習咖啡烘焙的技巧。我的</a:t>
            </a:r>
            <a:r>
              <a:rPr lang="zh-TW" altLang="en-US" b="1" dirty="0"/>
              <a:t>努力</a:t>
            </a:r>
            <a:r>
              <a:rPr lang="zh-TW" altLang="en-US" dirty="0"/>
              <a:t>讓我逐漸掌握了一些基本的烘焙技術，也開始實驗自己的配方，製作不同風味的咖啡。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https://pixabay.com/videos/woman-technology-tablet-pen-130209/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53C1C-B16C-4674-A0A0-701EE9F0187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302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就在我信心倍增的時候，一個</a:t>
            </a:r>
            <a:r>
              <a:rPr lang="zh-TW" altLang="en-US" b="1" dirty="0"/>
              <a:t>意外</a:t>
            </a:r>
            <a:r>
              <a:rPr lang="zh-TW" altLang="en-US" dirty="0"/>
              <a:t>的事件發生了。在一次品鑑會上，我的咖啡因為烘焙過度而遭到評委的批評，這讓我感到非常沮喪。我開始懷疑自己的技術是否真的足夠，並懷疑自己是否適合在這個行業中立足。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https://pixabay.com/videos/heartbroken-upset-sorrow-187516/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53C1C-B16C-4674-A0A0-701EE9F0187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7723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面對這樣的挫折，我知道我需要</a:t>
            </a:r>
            <a:r>
              <a:rPr lang="zh-TW" altLang="en-US" b="1" dirty="0"/>
              <a:t>轉彎</a:t>
            </a:r>
            <a:r>
              <a:rPr lang="zh-TW" altLang="en-US" dirty="0"/>
              <a:t>。我開始尋找可以指導我的導師，並與其他咖啡師建立聯繫。通過向他們請教，我不僅改善了自己的技術，還學會了如何品味與評估咖啡，並且開始獲得一些寶貴的建議。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https://pixabay.com/videos/book-to-read-education-books-8852/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53C1C-B16C-4674-A0A0-701EE9F0187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0005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隨著時間的推移，我的咖啡逐漸獲得了顧客的喜愛。我的用心和對品質的追求終於有了明顯的</a:t>
            </a:r>
            <a:r>
              <a:rPr lang="zh-TW" altLang="en-US" b="1" dirty="0"/>
              <a:t>結果</a:t>
            </a:r>
            <a:r>
              <a:rPr lang="zh-TW" altLang="en-US" dirty="0"/>
              <a:t>。我的咖啡店開始吸引了一些固定的顧客，並逐漸在社交媒體上建立了自己的品牌形象。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https://pixabay.com/videos/paris-street-france-traffic-center-2174/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53C1C-B16C-4674-A0A0-701EE9F0187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8727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最後，我的努力與轉變終於得到了回報。我的咖啡店成為了當地人喜愛的聚會場所。我不僅實現了自己的</a:t>
            </a:r>
            <a:r>
              <a:rPr lang="zh-TW" altLang="en-US" b="1" dirty="0"/>
              <a:t>目標</a:t>
            </a:r>
            <a:r>
              <a:rPr lang="zh-TW" altLang="en-US" dirty="0"/>
              <a:t>，也在咖啡界中贏得了一席之地。這個</a:t>
            </a:r>
            <a:r>
              <a:rPr lang="zh-TW" altLang="en-US" b="1" dirty="0"/>
              <a:t>結局</a:t>
            </a:r>
            <a:r>
              <a:rPr lang="zh-TW" altLang="en-US" dirty="0"/>
              <a:t>讓我明白，真正的成功並不是一帆風順，而是來自於面對挑戰時的堅持與勇氣，每一次的轉變都讓我更加接近自己的夢想。</a:t>
            </a:r>
            <a:endParaRPr lang="en-US" altLang="zh-TW" dirty="0"/>
          </a:p>
          <a:p>
            <a:r>
              <a:rPr lang="en-US" altLang="zh-TW" dirty="0"/>
              <a:t>---</a:t>
            </a:r>
          </a:p>
          <a:p>
            <a:r>
              <a:rPr lang="en-US" altLang="zh-TW" dirty="0"/>
              <a:t>https://pixabay.com/videos/running-bridge-mountains-27539/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553C1C-B16C-4674-A0A0-701EE9F0187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7220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910-919288798_medium">
            <a:hlinkClick r:id="" action="ppaction://media"/>
            <a:extLst>
              <a:ext uri="{FF2B5EF4-FFF2-40B4-BE49-F238E27FC236}">
                <a16:creationId xmlns:a16="http://schemas.microsoft.com/office/drawing/2014/main" id="{E20A4858-D403-4C65-B7F2-E0C2561251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B296088-AA41-44A5-B892-54173E8AA7C2}"/>
              </a:ext>
            </a:extLst>
          </p:cNvPr>
          <p:cNvSpPr/>
          <p:nvPr/>
        </p:nvSpPr>
        <p:spPr>
          <a:xfrm>
            <a:off x="130887" y="2205791"/>
            <a:ext cx="5518800" cy="244800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344DAEE-7C91-4B7E-8217-882D4BAF0378}"/>
              </a:ext>
            </a:extLst>
          </p:cNvPr>
          <p:cNvSpPr txBox="1"/>
          <p:nvPr/>
        </p:nvSpPr>
        <p:spPr>
          <a:xfrm flipH="1">
            <a:off x="132806" y="2204210"/>
            <a:ext cx="5516881" cy="2449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咖啡師的故事</a:t>
            </a:r>
            <a:endParaRPr lang="en-US" altLang="zh-TW" sz="6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4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職場故事 篇</a:t>
            </a:r>
          </a:p>
        </p:txBody>
      </p:sp>
    </p:spTree>
    <p:extLst>
      <p:ext uri="{BB962C8B-B14F-4D97-AF65-F5344CB8AC3E}">
        <p14:creationId xmlns:p14="http://schemas.microsoft.com/office/powerpoint/2010/main" val="132832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84427-873181614_small">
            <a:hlinkClick r:id="" action="ppaction://media"/>
            <a:extLst>
              <a:ext uri="{FF2B5EF4-FFF2-40B4-BE49-F238E27FC236}">
                <a16:creationId xmlns:a16="http://schemas.microsoft.com/office/drawing/2014/main" id="{16E0891E-E349-4A76-A10C-C90E3B1AD5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CFA160BD-6476-42E3-9225-53BBD674747C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3999840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8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87521-880681741_small">
            <a:hlinkClick r:id="" action="ppaction://media"/>
            <a:extLst>
              <a:ext uri="{FF2B5EF4-FFF2-40B4-BE49-F238E27FC236}">
                <a16:creationId xmlns:a16="http://schemas.microsoft.com/office/drawing/2014/main" id="{3EE88F93-3436-4974-84D1-BC55775C687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35C4D760-51FE-43CF-BB5F-45DD0CC3FAE6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361173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30209-748134173_medium">
            <a:hlinkClick r:id="" action="ppaction://media"/>
            <a:extLst>
              <a:ext uri="{FF2B5EF4-FFF2-40B4-BE49-F238E27FC236}">
                <a16:creationId xmlns:a16="http://schemas.microsoft.com/office/drawing/2014/main" id="{FBD43F77-39B8-485E-A0C9-14D4C12F6E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87086" y="-48986"/>
            <a:ext cx="12366173" cy="6955972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06F6DAE2-1D82-4A2F-A9F1-910368F77D3D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2964721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7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87516-880665394_small">
            <a:hlinkClick r:id="" action="ppaction://media"/>
            <a:extLst>
              <a:ext uri="{FF2B5EF4-FFF2-40B4-BE49-F238E27FC236}">
                <a16:creationId xmlns:a16="http://schemas.microsoft.com/office/drawing/2014/main" id="{FD2A02A6-9C78-4024-AE42-2BDDE66CFD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1F193A18-3CF5-492D-AA2E-5AF6F29EB796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69265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8852-215589122_medium">
            <a:hlinkClick r:id="" action="ppaction://media"/>
            <a:extLst>
              <a:ext uri="{FF2B5EF4-FFF2-40B4-BE49-F238E27FC236}">
                <a16:creationId xmlns:a16="http://schemas.microsoft.com/office/drawing/2014/main" id="{F0313EB3-1DF3-44DA-8D0E-B6E2592D40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BEF0FD37-3E9A-47B9-AAA2-E731F20D1D6C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359980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174-155747455_medium">
            <a:hlinkClick r:id="" action="ppaction://media"/>
            <a:extLst>
              <a:ext uri="{FF2B5EF4-FFF2-40B4-BE49-F238E27FC236}">
                <a16:creationId xmlns:a16="http://schemas.microsoft.com/office/drawing/2014/main" id="{11336F60-BFDD-444E-8D4C-6BAB938B6A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6E650215-F720-48A3-AA99-94F6C2368327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73867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7539-364430966_small">
            <a:hlinkClick r:id="" action="ppaction://media"/>
            <a:extLst>
              <a:ext uri="{FF2B5EF4-FFF2-40B4-BE49-F238E27FC236}">
                <a16:creationId xmlns:a16="http://schemas.microsoft.com/office/drawing/2014/main" id="{BC0023CC-1343-4593-BEFA-AA9E22972B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8EEB67B0-53B2-428F-9AFB-1284B26DF55B}"/>
              </a:ext>
            </a:extLst>
          </p:cNvPr>
          <p:cNvSpPr txBox="1"/>
          <p:nvPr/>
        </p:nvSpPr>
        <p:spPr>
          <a:xfrm>
            <a:off x="638628" y="47897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26277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561</Words>
  <Application>Microsoft Office PowerPoint</Application>
  <PresentationFormat>寬螢幕</PresentationFormat>
  <Paragraphs>41</Paragraphs>
  <Slides>8</Slides>
  <Notes>8</Notes>
  <HiddenSlides>0</HiddenSlides>
  <MMClips>8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張字青</cp:lastModifiedBy>
  <cp:revision>13</cp:revision>
  <dcterms:created xsi:type="dcterms:W3CDTF">2024-09-16T08:29:48Z</dcterms:created>
  <dcterms:modified xsi:type="dcterms:W3CDTF">2024-10-22T09:46:45Z</dcterms:modified>
</cp:coreProperties>
</file>

<file path=docProps/thumbnail.jpeg>
</file>